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2" r:id="rId1"/>
  </p:sldMasterIdLst>
  <p:notesMasterIdLst>
    <p:notesMasterId r:id="rId14"/>
  </p:notesMasterIdLst>
  <p:sldIdLst>
    <p:sldId id="256" r:id="rId2"/>
    <p:sldId id="257" r:id="rId3"/>
    <p:sldId id="269" r:id="rId4"/>
    <p:sldId id="270" r:id="rId5"/>
    <p:sldId id="271" r:id="rId6"/>
    <p:sldId id="258" r:id="rId7"/>
    <p:sldId id="268" r:id="rId8"/>
    <p:sldId id="259" r:id="rId9"/>
    <p:sldId id="267" r:id="rId10"/>
    <p:sldId id="264" r:id="rId11"/>
    <p:sldId id="265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CAF1C37-F7EE-644A-B1F3-E92D9D721696}">
          <p14:sldIdLst>
            <p14:sldId id="256"/>
            <p14:sldId id="257"/>
          </p14:sldIdLst>
        </p14:section>
        <p14:section name="无标题节" id="{1437C684-A73E-9942-9286-BE5E9E689114}">
          <p14:sldIdLst>
            <p14:sldId id="269"/>
            <p14:sldId id="270"/>
            <p14:sldId id="271"/>
            <p14:sldId id="258"/>
            <p14:sldId id="268"/>
            <p14:sldId id="259"/>
            <p14:sldId id="267"/>
            <p14:sldId id="264"/>
            <p14:sldId id="265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6"/>
    <p:restoredTop sz="94613"/>
  </p:normalViewPr>
  <p:slideViewPr>
    <p:cSldViewPr snapToGrid="0" snapToObjects="1">
      <p:cViewPr varScale="1">
        <p:scale>
          <a:sx n="118" d="100"/>
          <a:sy n="118" d="100"/>
        </p:scale>
        <p:origin x="2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45534-55CF-DA4E-9022-8DA95BE6727A}" type="datetimeFigureOut">
              <a:rPr kumimoji="1" lang="zh-CN" altLang="en-US" smtClean="0"/>
              <a:t>2017/6/22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09CDE7-721E-2C40-A619-0B3614FF63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7221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6/22/17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27647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6/22/17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020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6/22/17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67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6/22/17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582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4E6425-0181-43F2-84FC-787E803FD2F8}" type="datetimeFigureOut">
              <a:rPr lang="en-US" smtClean="0"/>
              <a:t>6/22/17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08600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6/22/17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77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6/22/17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54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6/22/17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705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6/22/17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23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6E86A4C-8E40-4F87-A4F0-01A0687C5742}" type="datetimeFigureOut">
              <a:rPr lang="en-US" smtClean="0"/>
              <a:t>6/22/17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2213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E72C73-2D91-4E12-BA25-F0AA0C03599B}" type="datetimeFigureOut">
              <a:rPr lang="en-US" smtClean="0"/>
              <a:t>6/22/17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669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6/22/17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3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移动行为</a:t>
            </a:r>
            <a:r>
              <a:rPr lang="zh-CN" altLang="en-US" dirty="0" smtClean="0"/>
              <a:t>分析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-</a:t>
            </a:r>
            <a:r>
              <a:rPr lang="zh-CN" altLang="en-US" dirty="0" smtClean="0"/>
              <a:t>行洞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陈智聪 徐洪坚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893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9714" y="119744"/>
            <a:ext cx="4038600" cy="5519056"/>
          </a:xfrm>
        </p:spPr>
        <p:txBody>
          <a:bodyPr/>
          <a:lstStyle/>
          <a:p>
            <a:r>
              <a:rPr kumimoji="1" lang="zh-CN" altLang="en-US" dirty="0" smtClean="0"/>
              <a:t>核心功能：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手机行为预测：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判断手机设备的状态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zh-CN" altLang="en-US" dirty="0" smtClean="0"/>
              <a:t>以及返回上一页的过渡动画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134" y="-119743"/>
            <a:ext cx="4120503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424" y="119744"/>
            <a:ext cx="3305478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6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4191000" cy="5344886"/>
          </a:xfrm>
        </p:spPr>
        <p:txBody>
          <a:bodyPr/>
          <a:lstStyle/>
          <a:p>
            <a:r>
              <a:rPr kumimoji="1" lang="zh-CN" altLang="en-US" dirty="0" smtClean="0"/>
              <a:t>动作行为预测：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即判断人的动作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实时监测：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记录行走的步数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5153" y="292466"/>
            <a:ext cx="3840132" cy="63913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347" y="292466"/>
            <a:ext cx="3786939" cy="630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29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5192486" cy="2982686"/>
          </a:xfrm>
        </p:spPr>
        <p:txBody>
          <a:bodyPr/>
          <a:lstStyle/>
          <a:p>
            <a:r>
              <a:rPr kumimoji="1" lang="en-US" altLang="zh-CN" dirty="0" err="1" smtClean="0"/>
              <a:t>TabBar</a:t>
            </a:r>
            <a:r>
              <a:rPr kumimoji="1" lang="zh-CN" altLang="en-US" dirty="0" smtClean="0"/>
              <a:t>我的信息</a:t>
            </a:r>
            <a:br>
              <a:rPr kumimoji="1" lang="zh-CN" altLang="en-US" dirty="0" smtClean="0"/>
            </a:br>
            <a:endParaRPr kumimoji="1" lang="zh-CN" altLang="en-US" dirty="0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0"/>
            <a:ext cx="4201886" cy="699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83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566057"/>
            <a:ext cx="9601200" cy="5301343"/>
          </a:xfrm>
        </p:spPr>
        <p:txBody>
          <a:bodyPr/>
          <a:lstStyle/>
          <a:p>
            <a:r>
              <a:rPr kumimoji="1" lang="zh-CN" altLang="en-US" dirty="0"/>
              <a:t>基于</a:t>
            </a:r>
            <a:r>
              <a:rPr kumimoji="1" lang="en-US" altLang="zh-CN" dirty="0" smtClean="0"/>
              <a:t>iOS8.0 </a:t>
            </a:r>
            <a:r>
              <a:rPr kumimoji="1" lang="zh-CN" altLang="en-US" dirty="0" smtClean="0"/>
              <a:t>，</a:t>
            </a:r>
            <a:r>
              <a:rPr kumimoji="1" lang="zh-CN" altLang="en-US" dirty="0"/>
              <a:t>用</a:t>
            </a:r>
            <a:r>
              <a:rPr kumimoji="1" lang="en-US" altLang="zh-CN" dirty="0" err="1" smtClean="0"/>
              <a:t>Xcode</a:t>
            </a:r>
            <a:r>
              <a:rPr kumimoji="1" lang="en-US" altLang="zh-CN" dirty="0" smtClean="0"/>
              <a:t> </a:t>
            </a:r>
            <a:r>
              <a:rPr kumimoji="1" lang="en-US" altLang="zh-CN" dirty="0" smtClean="0"/>
              <a:t>8</a:t>
            </a:r>
            <a:r>
              <a:rPr kumimoji="1" lang="zh-CN" altLang="en-US" dirty="0" smtClean="0"/>
              <a:t>开发</a:t>
            </a:r>
            <a:endParaRPr kumimoji="1" lang="zh-CN" altLang="en-US" dirty="0" smtClean="0"/>
          </a:p>
          <a:p>
            <a:r>
              <a:rPr kumimoji="1" lang="zh-CN" altLang="en-US" dirty="0" smtClean="0"/>
              <a:t>语言：</a:t>
            </a:r>
            <a:r>
              <a:rPr kumimoji="1" lang="en-US" altLang="zh-CN" dirty="0" smtClean="0"/>
              <a:t>Objective-C</a:t>
            </a:r>
            <a:endParaRPr kumimoji="1" lang="zh-CN" altLang="en-US" dirty="0" smtClean="0"/>
          </a:p>
          <a:p>
            <a:r>
              <a:rPr kumimoji="1" lang="zh-CN" altLang="en-US" dirty="0" smtClean="0"/>
              <a:t>分为三个模块：</a:t>
            </a:r>
          </a:p>
          <a:p>
            <a:pPr marL="457200" indent="-457200">
              <a:buAutoNum type="arabicPeriod"/>
            </a:pPr>
            <a:r>
              <a:rPr kumimoji="1" lang="zh-CN" altLang="en-US" dirty="0" smtClean="0"/>
              <a:t>核心功能：传感器实时信息、手机行为预测、动作行为预测、实时</a:t>
            </a:r>
            <a:r>
              <a:rPr kumimoji="1" lang="zh-CN" altLang="en-US" dirty="0" smtClean="0"/>
              <a:t>监测</a:t>
            </a:r>
            <a:endParaRPr kumimoji="1" lang="zh-CN" altLang="en-US" dirty="0" smtClean="0"/>
          </a:p>
          <a:p>
            <a:pPr marL="457200" indent="-457200">
              <a:buAutoNum type="arabicPeriod"/>
            </a:pPr>
            <a:r>
              <a:rPr kumimoji="1" lang="zh-CN" altLang="en-US" dirty="0" smtClean="0"/>
              <a:t>步数： 将步数以图表展示出来</a:t>
            </a:r>
          </a:p>
          <a:p>
            <a:pPr marL="457200" indent="-457200">
              <a:buAutoNum type="arabicPeriod"/>
            </a:pPr>
            <a:r>
              <a:rPr kumimoji="1" lang="zh-CN" altLang="en-US" dirty="0" smtClean="0"/>
              <a:t>我的信息：即个人信息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9833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模块一：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 smtClean="0"/>
              <a:t>传感器信息，获取并展示手机陀螺仪、加速计等相关传感器信息。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移动行为预测应用：</a:t>
            </a:r>
            <a:endParaRPr kumimoji="1" lang="en-US" altLang="zh-CN" dirty="0" smtClean="0"/>
          </a:p>
          <a:p>
            <a:pPr lvl="2">
              <a:buFont typeface="Wingdings" charset="2"/>
              <a:buChar char="p"/>
            </a:pPr>
            <a:r>
              <a:rPr kumimoji="1" lang="zh-CN" altLang="en-US" dirty="0" smtClean="0"/>
              <a:t>应用一：</a:t>
            </a:r>
            <a:endParaRPr kumimoji="1" lang="en-US" altLang="zh-CN" dirty="0" smtClean="0"/>
          </a:p>
          <a:p>
            <a:pPr marL="0" lvl="2" indent="0">
              <a:buNone/>
            </a:pPr>
            <a:r>
              <a:rPr kumimoji="1" lang="zh-CN" altLang="en-US" dirty="0" smtClean="0"/>
              <a:t>            手机行为预测</a:t>
            </a:r>
            <a:endParaRPr kumimoji="1" lang="en-US" altLang="zh-CN" dirty="0" smtClean="0"/>
          </a:p>
          <a:p>
            <a:pPr marL="0" lvl="2" indent="0">
              <a:buNone/>
            </a:pPr>
            <a:r>
              <a:rPr kumimoji="1" lang="zh-CN" altLang="en-US" dirty="0" smtClean="0"/>
              <a:t>            预测用户操作手机行为，拿起、放下、摇晃等</a:t>
            </a:r>
            <a:endParaRPr kumimoji="1" lang="en-US" altLang="zh-CN" dirty="0" smtClean="0"/>
          </a:p>
          <a:p>
            <a:pPr lvl="2">
              <a:buFont typeface="Wingdings" charset="2"/>
              <a:buChar char="p"/>
            </a:pPr>
            <a:r>
              <a:rPr kumimoji="1" lang="zh-CN" altLang="en-US" dirty="0" smtClean="0"/>
              <a:t>应用二：</a:t>
            </a:r>
            <a:endParaRPr kumimoji="1" lang="en-US" altLang="zh-CN" dirty="0" smtClean="0"/>
          </a:p>
          <a:p>
            <a:pPr marL="0" lvl="2" indent="0">
              <a:buNone/>
            </a:pPr>
            <a:r>
              <a:rPr kumimoji="1" lang="zh-CN" altLang="en-US" dirty="0" smtClean="0"/>
              <a:t>            预测用户行为</a:t>
            </a:r>
            <a:endParaRPr kumimoji="1" lang="en-US" altLang="zh-CN" dirty="0" smtClean="0"/>
          </a:p>
          <a:p>
            <a:pPr marL="0" lvl="2" indent="0">
              <a:buNone/>
            </a:pPr>
            <a:r>
              <a:rPr kumimoji="1" lang="zh-CN" altLang="en-US" dirty="0" smtClean="0"/>
              <a:t>            预测用户静止、走动、奔跑等行为</a:t>
            </a:r>
            <a:endParaRPr kumimoji="1" lang="en-US" altLang="zh-CN" dirty="0" smtClean="0"/>
          </a:p>
          <a:p>
            <a:pPr lvl="2">
              <a:buFont typeface="Wingdings" charset="2"/>
              <a:buChar char="p"/>
            </a:pPr>
            <a:r>
              <a:rPr kumimoji="1" lang="zh-CN" altLang="en-US" dirty="0" smtClean="0"/>
              <a:t>应用三：</a:t>
            </a:r>
            <a:endParaRPr kumimoji="1" lang="en-US" altLang="zh-CN" dirty="0" smtClean="0"/>
          </a:p>
          <a:p>
            <a:pPr marL="0" lvl="2" indent="0">
              <a:buNone/>
            </a:pPr>
            <a:r>
              <a:rPr kumimoji="1" lang="zh-CN" altLang="en-US" dirty="0" smtClean="0"/>
              <a:t>            综合应用</a:t>
            </a:r>
            <a:endParaRPr kumimoji="1" lang="en-US" altLang="zh-CN" dirty="0" smtClean="0"/>
          </a:p>
          <a:p>
            <a:pPr marL="0" lvl="2" indent="0">
              <a:buNone/>
            </a:pPr>
            <a:r>
              <a:rPr kumimoji="1" lang="zh-CN" altLang="en-US" dirty="0" smtClean="0"/>
              <a:t>            展示用户当前实时动作信息，行动速度、走的步数、状态等</a:t>
            </a:r>
            <a:endParaRPr kumimoji="1" lang="en-US" altLang="zh-CN" dirty="0" smtClean="0"/>
          </a:p>
          <a:p>
            <a:pPr lvl="3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81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模块二：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用户步数信息：</a:t>
            </a:r>
            <a:endParaRPr kumimoji="1" lang="en-US" altLang="zh-CN" dirty="0" smtClean="0"/>
          </a:p>
          <a:p>
            <a:pPr>
              <a:buFont typeface="Wingdings" charset="2"/>
              <a:buChar char="p"/>
            </a:pPr>
            <a:r>
              <a:rPr kumimoji="1" lang="zh-CN" altLang="en-US" dirty="0" smtClean="0"/>
              <a:t>统计并以数据、或图表等形式展示用户一段时间内（一天、一周、一个月、一年）的步数信息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11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模块三：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个人信息：</a:t>
            </a:r>
            <a:endParaRPr kumimoji="1" lang="en-US" altLang="zh-CN" dirty="0" smtClean="0"/>
          </a:p>
          <a:p>
            <a:pPr>
              <a:buFont typeface="Wingdings" charset="2"/>
              <a:buChar char="p"/>
            </a:pPr>
            <a:r>
              <a:rPr kumimoji="1" lang="zh-CN" altLang="en-US" dirty="0" smtClean="0"/>
              <a:t>展示用户的个人信息，姓名、年龄、身高、体重信息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984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4887686" cy="5067300"/>
          </a:xfrm>
        </p:spPr>
        <p:txBody>
          <a:bodyPr/>
          <a:lstStyle/>
          <a:p>
            <a:r>
              <a:rPr kumimoji="1" lang="zh-CN" altLang="en-US" dirty="0" smtClean="0"/>
              <a:t>第一次打开的界面，输入名字和授权（获取软件所需的权限）</a:t>
            </a:r>
            <a:endParaRPr kumimoji="1" lang="zh-CN" altLang="en-US" dirty="0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953" y="251163"/>
            <a:ext cx="4067703" cy="677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1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3657600" cy="3058886"/>
          </a:xfrm>
        </p:spPr>
        <p:txBody>
          <a:bodyPr/>
          <a:lstStyle/>
          <a:p>
            <a:r>
              <a:rPr kumimoji="1" lang="zh-CN" altLang="en-US" dirty="0" smtClean="0"/>
              <a:t>填入名字和勾选授权选项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507" y="2215243"/>
            <a:ext cx="4127500" cy="3606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004" y="119743"/>
            <a:ext cx="4120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49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5627914" cy="3777344"/>
          </a:xfrm>
        </p:spPr>
        <p:txBody>
          <a:bodyPr/>
          <a:lstStyle/>
          <a:p>
            <a:r>
              <a:rPr kumimoji="1" lang="zh-CN" altLang="en-US" dirty="0" smtClean="0"/>
              <a:t>行洞的主界面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err="1" smtClean="0"/>
              <a:t>TabBar</a:t>
            </a:r>
            <a:r>
              <a:rPr kumimoji="1" lang="zh-CN" altLang="en-US" dirty="0" smtClean="0"/>
              <a:t>有三个按钮：首页、步数、我的信息。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879" y="5292700"/>
            <a:ext cx="1427651" cy="9457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840" y="0"/>
            <a:ext cx="4120503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284" y="5230586"/>
            <a:ext cx="3889829" cy="100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9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799"/>
            <a:ext cx="3450771" cy="5344887"/>
          </a:xfrm>
        </p:spPr>
        <p:txBody>
          <a:bodyPr>
            <a:normAutofit/>
          </a:bodyPr>
          <a:lstStyle/>
          <a:p>
            <a:r>
              <a:rPr kumimoji="1" lang="en-US" altLang="zh-CN" dirty="0" err="1" smtClean="0"/>
              <a:t>TabBar</a:t>
            </a:r>
            <a:r>
              <a:rPr kumimoji="1" lang="zh-CN" altLang="en-US" dirty="0" smtClean="0"/>
              <a:t>：步数界面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zh-CN" altLang="en-US" dirty="0" smtClean="0"/>
              <a:t>可以记录年月周日等步数数据，并且能以图表展示出来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3898" y="0"/>
            <a:ext cx="4047710" cy="67368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0608" y="272142"/>
            <a:ext cx="3353844" cy="596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6545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裁剪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115</TotalTime>
  <Words>239</Words>
  <Application>Microsoft Macintosh PowerPoint</Application>
  <PresentationFormat>宽屏</PresentationFormat>
  <Paragraphs>33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DengXian</vt:lpstr>
      <vt:lpstr>Franklin Gothic Book</vt:lpstr>
      <vt:lpstr>Wingdings</vt:lpstr>
      <vt:lpstr>裁剪</vt:lpstr>
      <vt:lpstr>移动行为分析 -行洞</vt:lpstr>
      <vt:lpstr>PowerPoint 演示文稿</vt:lpstr>
      <vt:lpstr>模块一：</vt:lpstr>
      <vt:lpstr>模块二：</vt:lpstr>
      <vt:lpstr>模块三：</vt:lpstr>
      <vt:lpstr>第一次打开的界面，输入名字和授权（获取软件所需的权限）</vt:lpstr>
      <vt:lpstr>填入名字和勾选授权选项</vt:lpstr>
      <vt:lpstr>行洞的主界面 TabBar有三个按钮：首页、步数、我的信息。</vt:lpstr>
      <vt:lpstr>TabBar：步数界面  可以记录年月周日等步数数据，并且能以图表展示出来</vt:lpstr>
      <vt:lpstr>核心功能： 手机行为预测： 判断手机设备的状态  以及返回上一页的过渡动画</vt:lpstr>
      <vt:lpstr>动作行为预测： 即判断人的动作  实时监测： 记录行走的步数</vt:lpstr>
      <vt:lpstr>TabBar我的信息 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移动行为分析</dc:title>
  <dc:creator>Microsoft Office 用户</dc:creator>
  <cp:lastModifiedBy>ChanCong</cp:lastModifiedBy>
  <cp:revision>74</cp:revision>
  <dcterms:created xsi:type="dcterms:W3CDTF">2017-04-20T01:18:10Z</dcterms:created>
  <dcterms:modified xsi:type="dcterms:W3CDTF">2017-06-22T01:29:55Z</dcterms:modified>
</cp:coreProperties>
</file>